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Lst>
  <p:sldSz cx="6858000" cy="9144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979" autoAdjust="0"/>
  </p:normalViewPr>
  <p:slideViewPr>
    <p:cSldViewPr snapToGrid="0">
      <p:cViewPr varScale="1">
        <p:scale>
          <a:sx n="49" d="100"/>
          <a:sy n="49" d="100"/>
        </p:scale>
        <p:origin x="2152"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5"/>
            <a:ext cx="5829300" cy="318346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8"/>
            <a:ext cx="5143500" cy="2207683"/>
          </a:xfrm>
        </p:spPr>
        <p:txBody>
          <a:bodyPr/>
          <a:lstStyle>
            <a:lvl1pPr marL="0" indent="0" algn="ctr">
              <a:buNone/>
              <a:defRPr sz="1800"/>
            </a:lvl1pPr>
            <a:lvl2pPr marL="342918" indent="0" algn="ctr">
              <a:buNone/>
              <a:defRPr sz="1500"/>
            </a:lvl2pPr>
            <a:lvl3pPr marL="685837" indent="0" algn="ctr">
              <a:buNone/>
              <a:defRPr sz="1350"/>
            </a:lvl3pPr>
            <a:lvl4pPr marL="1028755" indent="0" algn="ctr">
              <a:buNone/>
              <a:defRPr sz="1200"/>
            </a:lvl4pPr>
            <a:lvl5pPr marL="1371673" indent="0" algn="ctr">
              <a:buNone/>
              <a:defRPr sz="1200"/>
            </a:lvl5pPr>
            <a:lvl6pPr marL="1714591" indent="0" algn="ctr">
              <a:buNone/>
              <a:defRPr sz="1200"/>
            </a:lvl6pPr>
            <a:lvl7pPr marL="2057510" indent="0" algn="ctr">
              <a:buNone/>
              <a:defRPr sz="1200"/>
            </a:lvl7pPr>
            <a:lvl8pPr marL="2400428" indent="0" algn="ctr">
              <a:buNone/>
              <a:defRPr sz="1200"/>
            </a:lvl8pPr>
            <a:lvl9pPr marL="2743346"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1C575C5-2166-4671-81C2-40C7ED237A8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39453999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575C5-2166-4671-81C2-40C7ED237A8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1182954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575C5-2166-4671-81C2-40C7ED237A8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41391950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1C575C5-2166-4671-81C2-40C7ED237A8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36989705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7"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7" y="6119286"/>
            <a:ext cx="5915025" cy="2000249"/>
          </a:xfrm>
        </p:spPr>
        <p:txBody>
          <a:bodyPr/>
          <a:lstStyle>
            <a:lvl1pPr marL="0" indent="0">
              <a:buNone/>
              <a:defRPr sz="1800">
                <a:solidFill>
                  <a:schemeClr val="tx1"/>
                </a:solidFill>
              </a:defRPr>
            </a:lvl1pPr>
            <a:lvl2pPr marL="342918" indent="0">
              <a:buNone/>
              <a:defRPr sz="1500">
                <a:solidFill>
                  <a:schemeClr val="tx1">
                    <a:tint val="75000"/>
                  </a:schemeClr>
                </a:solidFill>
              </a:defRPr>
            </a:lvl2pPr>
            <a:lvl3pPr marL="685837" indent="0">
              <a:buNone/>
              <a:defRPr sz="1350">
                <a:solidFill>
                  <a:schemeClr val="tx1">
                    <a:tint val="75000"/>
                  </a:schemeClr>
                </a:solidFill>
              </a:defRPr>
            </a:lvl3pPr>
            <a:lvl4pPr marL="1028755" indent="0">
              <a:buNone/>
              <a:defRPr sz="1200">
                <a:solidFill>
                  <a:schemeClr val="tx1">
                    <a:tint val="75000"/>
                  </a:schemeClr>
                </a:solidFill>
              </a:defRPr>
            </a:lvl4pPr>
            <a:lvl5pPr marL="1371673" indent="0">
              <a:buNone/>
              <a:defRPr sz="1200">
                <a:solidFill>
                  <a:schemeClr val="tx1">
                    <a:tint val="75000"/>
                  </a:schemeClr>
                </a:solidFill>
              </a:defRPr>
            </a:lvl5pPr>
            <a:lvl6pPr marL="1714591" indent="0">
              <a:buNone/>
              <a:defRPr sz="1200">
                <a:solidFill>
                  <a:schemeClr val="tx1">
                    <a:tint val="75000"/>
                  </a:schemeClr>
                </a:solidFill>
              </a:defRPr>
            </a:lvl6pPr>
            <a:lvl7pPr marL="2057510" indent="0">
              <a:buNone/>
              <a:defRPr sz="1200">
                <a:solidFill>
                  <a:schemeClr val="tx1">
                    <a:tint val="75000"/>
                  </a:schemeClr>
                </a:solidFill>
              </a:defRPr>
            </a:lvl7pPr>
            <a:lvl8pPr marL="2400428" indent="0">
              <a:buNone/>
              <a:defRPr sz="1200">
                <a:solidFill>
                  <a:schemeClr val="tx1">
                    <a:tint val="75000"/>
                  </a:schemeClr>
                </a:solidFill>
              </a:defRPr>
            </a:lvl8pPr>
            <a:lvl9pPr marL="2743346"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1C575C5-2166-4671-81C2-40C7ED237A83}" type="datetimeFigureOut">
              <a:rPr lang="en-US" smtClean="0"/>
              <a:t>11/7/2019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429737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1C575C5-2166-4671-81C2-40C7ED237A83}"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14940024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2" y="2241551"/>
            <a:ext cx="2901255" cy="1098549"/>
          </a:xfrm>
        </p:spPr>
        <p:txBody>
          <a:bodyPr anchor="b"/>
          <a:lstStyle>
            <a:lvl1pPr marL="0" indent="0">
              <a:buNone/>
              <a:defRPr sz="1800" b="1"/>
            </a:lvl1pPr>
            <a:lvl2pPr marL="342918" indent="0">
              <a:buNone/>
              <a:defRPr sz="1500" b="1"/>
            </a:lvl2pPr>
            <a:lvl3pPr marL="685837" indent="0">
              <a:buNone/>
              <a:defRPr sz="1350" b="1"/>
            </a:lvl3pPr>
            <a:lvl4pPr marL="1028755" indent="0">
              <a:buNone/>
              <a:defRPr sz="1200" b="1"/>
            </a:lvl4pPr>
            <a:lvl5pPr marL="1371673" indent="0">
              <a:buNone/>
              <a:defRPr sz="1200" b="1"/>
            </a:lvl5pPr>
            <a:lvl6pPr marL="1714591" indent="0">
              <a:buNone/>
              <a:defRPr sz="1200" b="1"/>
            </a:lvl6pPr>
            <a:lvl7pPr marL="2057510" indent="0">
              <a:buNone/>
              <a:defRPr sz="1200" b="1"/>
            </a:lvl7pPr>
            <a:lvl8pPr marL="2400428" indent="0">
              <a:buNone/>
              <a:defRPr sz="1200" b="1"/>
            </a:lvl8pPr>
            <a:lvl9pPr marL="2743346" indent="0">
              <a:buNone/>
              <a:defRPr sz="1200" b="1"/>
            </a:lvl9pPr>
          </a:lstStyle>
          <a:p>
            <a:pPr lvl="0"/>
            <a:r>
              <a:rPr lang="en-US"/>
              <a:t>Edit Master text styles</a:t>
            </a:r>
          </a:p>
        </p:txBody>
      </p:sp>
      <p:sp>
        <p:nvSpPr>
          <p:cNvPr id="4" name="Content Placeholder 3"/>
          <p:cNvSpPr>
            <a:spLocks noGrp="1"/>
          </p:cNvSpPr>
          <p:nvPr>
            <p:ph sz="half" idx="2"/>
          </p:nvPr>
        </p:nvSpPr>
        <p:spPr>
          <a:xfrm>
            <a:off x="472382" y="3340100"/>
            <a:ext cx="2901255"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18" indent="0">
              <a:buNone/>
              <a:defRPr sz="1500" b="1"/>
            </a:lvl2pPr>
            <a:lvl3pPr marL="685837" indent="0">
              <a:buNone/>
              <a:defRPr sz="1350" b="1"/>
            </a:lvl3pPr>
            <a:lvl4pPr marL="1028755" indent="0">
              <a:buNone/>
              <a:defRPr sz="1200" b="1"/>
            </a:lvl4pPr>
            <a:lvl5pPr marL="1371673" indent="0">
              <a:buNone/>
              <a:defRPr sz="1200" b="1"/>
            </a:lvl5pPr>
            <a:lvl6pPr marL="1714591" indent="0">
              <a:buNone/>
              <a:defRPr sz="1200" b="1"/>
            </a:lvl6pPr>
            <a:lvl7pPr marL="2057510" indent="0">
              <a:buNone/>
              <a:defRPr sz="1200" b="1"/>
            </a:lvl7pPr>
            <a:lvl8pPr marL="2400428" indent="0">
              <a:buNone/>
              <a:defRPr sz="1200" b="1"/>
            </a:lvl8pPr>
            <a:lvl9pPr marL="2743346"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1C575C5-2166-4671-81C2-40C7ED237A83}" type="datetimeFigureOut">
              <a:rPr lang="en-US" smtClean="0"/>
              <a:t>11/7/2019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36165737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1C575C5-2166-4671-81C2-40C7ED237A83}" type="datetimeFigureOut">
              <a:rPr lang="en-US" smtClean="0"/>
              <a:t>11/7/2019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6949449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C575C5-2166-4671-81C2-40C7ED237A83}" type="datetimeFigureOut">
              <a:rPr lang="en-US" smtClean="0"/>
              <a:t>11/7/2019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24286729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70"/>
            <a:ext cx="3471863" cy="6498166"/>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1"/>
            <a:ext cx="2211883" cy="5082117"/>
          </a:xfrm>
        </p:spPr>
        <p:txBody>
          <a:bodyPr/>
          <a:lstStyle>
            <a:lvl1pPr marL="0" indent="0">
              <a:buNone/>
              <a:defRPr sz="1200"/>
            </a:lvl1pPr>
            <a:lvl2pPr marL="342918" indent="0">
              <a:buNone/>
              <a:defRPr sz="1050"/>
            </a:lvl2pPr>
            <a:lvl3pPr marL="685837" indent="0">
              <a:buNone/>
              <a:defRPr sz="900"/>
            </a:lvl3pPr>
            <a:lvl4pPr marL="1028755" indent="0">
              <a:buNone/>
              <a:defRPr sz="750"/>
            </a:lvl4pPr>
            <a:lvl5pPr marL="1371673" indent="0">
              <a:buNone/>
              <a:defRPr sz="750"/>
            </a:lvl5pPr>
            <a:lvl6pPr marL="1714591" indent="0">
              <a:buNone/>
              <a:defRPr sz="750"/>
            </a:lvl6pPr>
            <a:lvl7pPr marL="2057510" indent="0">
              <a:buNone/>
              <a:defRPr sz="750"/>
            </a:lvl7pPr>
            <a:lvl8pPr marL="2400428" indent="0">
              <a:buNone/>
              <a:defRPr sz="750"/>
            </a:lvl8pPr>
            <a:lvl9pPr marL="2743346"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1C575C5-2166-4671-81C2-40C7ED237A83}"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304582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3"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70"/>
            <a:ext cx="3471863" cy="6498166"/>
          </a:xfrm>
        </p:spPr>
        <p:txBody>
          <a:bodyPr anchor="t"/>
          <a:lstStyle>
            <a:lvl1pPr marL="0" indent="0">
              <a:buNone/>
              <a:defRPr sz="2400"/>
            </a:lvl1pPr>
            <a:lvl2pPr marL="342918" indent="0">
              <a:buNone/>
              <a:defRPr sz="2100"/>
            </a:lvl2pPr>
            <a:lvl3pPr marL="685837" indent="0">
              <a:buNone/>
              <a:defRPr sz="1800"/>
            </a:lvl3pPr>
            <a:lvl4pPr marL="1028755" indent="0">
              <a:buNone/>
              <a:defRPr sz="1500"/>
            </a:lvl4pPr>
            <a:lvl5pPr marL="1371673" indent="0">
              <a:buNone/>
              <a:defRPr sz="1500"/>
            </a:lvl5pPr>
            <a:lvl6pPr marL="1714591" indent="0">
              <a:buNone/>
              <a:defRPr sz="1500"/>
            </a:lvl6pPr>
            <a:lvl7pPr marL="2057510" indent="0">
              <a:buNone/>
              <a:defRPr sz="1500"/>
            </a:lvl7pPr>
            <a:lvl8pPr marL="2400428" indent="0">
              <a:buNone/>
              <a:defRPr sz="1500"/>
            </a:lvl8pPr>
            <a:lvl9pPr marL="2743346"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1"/>
            <a:ext cx="2211883" cy="5082117"/>
          </a:xfrm>
        </p:spPr>
        <p:txBody>
          <a:bodyPr/>
          <a:lstStyle>
            <a:lvl1pPr marL="0" indent="0">
              <a:buNone/>
              <a:defRPr sz="1200"/>
            </a:lvl1pPr>
            <a:lvl2pPr marL="342918" indent="0">
              <a:buNone/>
              <a:defRPr sz="1050"/>
            </a:lvl2pPr>
            <a:lvl3pPr marL="685837" indent="0">
              <a:buNone/>
              <a:defRPr sz="900"/>
            </a:lvl3pPr>
            <a:lvl4pPr marL="1028755" indent="0">
              <a:buNone/>
              <a:defRPr sz="750"/>
            </a:lvl4pPr>
            <a:lvl5pPr marL="1371673" indent="0">
              <a:buNone/>
              <a:defRPr sz="750"/>
            </a:lvl5pPr>
            <a:lvl6pPr marL="1714591" indent="0">
              <a:buNone/>
              <a:defRPr sz="750"/>
            </a:lvl6pPr>
            <a:lvl7pPr marL="2057510" indent="0">
              <a:buNone/>
              <a:defRPr sz="750"/>
            </a:lvl7pPr>
            <a:lvl8pPr marL="2400428" indent="0">
              <a:buNone/>
              <a:defRPr sz="750"/>
            </a:lvl8pPr>
            <a:lvl9pPr marL="2743346"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21C575C5-2166-4671-81C2-40C7ED237A83}" type="datetimeFigureOut">
              <a:rPr lang="en-US" smtClean="0"/>
              <a:t>11/7/2019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59B770-F4C4-4304-9EF5-116B4F88AFF6}" type="slidenum">
              <a:rPr lang="en-US" smtClean="0"/>
              <a:t>‹#›</a:t>
            </a:fld>
            <a:endParaRPr lang="en-US"/>
          </a:p>
        </p:txBody>
      </p:sp>
    </p:spTree>
    <p:extLst>
      <p:ext uri="{BB962C8B-B14F-4D97-AF65-F5344CB8AC3E}">
        <p14:creationId xmlns:p14="http://schemas.microsoft.com/office/powerpoint/2010/main" val="14122370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4"/>
          </a:xfrm>
          <a:prstGeom prst="rect">
            <a:avLst/>
          </a:prstGeom>
        </p:spPr>
        <p:txBody>
          <a:bodyPr vert="horz" lIns="91440" tIns="45720" rIns="91440" bIns="45720" rtlCol="0" anchor="ctr"/>
          <a:lstStyle>
            <a:lvl1pPr algn="l">
              <a:defRPr sz="900">
                <a:solidFill>
                  <a:schemeClr val="tx1">
                    <a:tint val="75000"/>
                  </a:schemeClr>
                </a:solidFill>
              </a:defRPr>
            </a:lvl1pPr>
          </a:lstStyle>
          <a:p>
            <a:fld id="{21C575C5-2166-4671-81C2-40C7ED237A83}" type="datetimeFigureOut">
              <a:rPr lang="en-US" smtClean="0"/>
              <a:t>11/7/2019</a:t>
            </a:fld>
            <a:endParaRPr lang="en-US"/>
          </a:p>
        </p:txBody>
      </p:sp>
      <p:sp>
        <p:nvSpPr>
          <p:cNvPr id="5" name="Footer Placeholder 4"/>
          <p:cNvSpPr>
            <a:spLocks noGrp="1"/>
          </p:cNvSpPr>
          <p:nvPr>
            <p:ph type="ftr" sz="quarter" idx="3"/>
          </p:nvPr>
        </p:nvSpPr>
        <p:spPr>
          <a:xfrm>
            <a:off x="2271713" y="8475136"/>
            <a:ext cx="2314575" cy="48683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4"/>
          </a:xfrm>
          <a:prstGeom prst="rect">
            <a:avLst/>
          </a:prstGeom>
        </p:spPr>
        <p:txBody>
          <a:bodyPr vert="horz" lIns="91440" tIns="45720" rIns="91440" bIns="45720" rtlCol="0" anchor="ctr"/>
          <a:lstStyle>
            <a:lvl1pPr algn="r">
              <a:defRPr sz="900">
                <a:solidFill>
                  <a:schemeClr val="tx1">
                    <a:tint val="75000"/>
                  </a:schemeClr>
                </a:solidFill>
              </a:defRPr>
            </a:lvl1pPr>
          </a:lstStyle>
          <a:p>
            <a:fld id="{1759B770-F4C4-4304-9EF5-116B4F88AFF6}" type="slidenum">
              <a:rPr lang="en-US" smtClean="0"/>
              <a:t>‹#›</a:t>
            </a:fld>
            <a:endParaRPr lang="en-US"/>
          </a:p>
        </p:txBody>
      </p:sp>
    </p:spTree>
    <p:extLst>
      <p:ext uri="{BB962C8B-B14F-4D97-AF65-F5344CB8AC3E}">
        <p14:creationId xmlns:p14="http://schemas.microsoft.com/office/powerpoint/2010/main" val="33017517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685837"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9" indent="-171459" algn="l" defTabSz="685837"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77" indent="-171459" algn="l" defTabSz="685837"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96" indent="-171459" algn="l" defTabSz="685837"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214" indent="-171459" algn="l" defTabSz="68583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132" indent="-171459" algn="l" defTabSz="68583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6051" indent="-171459" algn="l" defTabSz="68583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969" indent="-171459" algn="l" defTabSz="68583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887" indent="-171459" algn="l" defTabSz="68583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805" indent="-171459" algn="l" defTabSz="685837"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37" rtl="0" eaLnBrk="1" latinLnBrk="0" hangingPunct="1">
        <a:defRPr sz="1350" kern="1200">
          <a:solidFill>
            <a:schemeClr val="tx1"/>
          </a:solidFill>
          <a:latin typeface="+mn-lt"/>
          <a:ea typeface="+mn-ea"/>
          <a:cs typeface="+mn-cs"/>
        </a:defRPr>
      </a:lvl1pPr>
      <a:lvl2pPr marL="342918" algn="l" defTabSz="685837" rtl="0" eaLnBrk="1" latinLnBrk="0" hangingPunct="1">
        <a:defRPr sz="1350" kern="1200">
          <a:solidFill>
            <a:schemeClr val="tx1"/>
          </a:solidFill>
          <a:latin typeface="+mn-lt"/>
          <a:ea typeface="+mn-ea"/>
          <a:cs typeface="+mn-cs"/>
        </a:defRPr>
      </a:lvl2pPr>
      <a:lvl3pPr marL="685837" algn="l" defTabSz="685837" rtl="0" eaLnBrk="1" latinLnBrk="0" hangingPunct="1">
        <a:defRPr sz="1350" kern="1200">
          <a:solidFill>
            <a:schemeClr val="tx1"/>
          </a:solidFill>
          <a:latin typeface="+mn-lt"/>
          <a:ea typeface="+mn-ea"/>
          <a:cs typeface="+mn-cs"/>
        </a:defRPr>
      </a:lvl3pPr>
      <a:lvl4pPr marL="1028755" algn="l" defTabSz="685837" rtl="0" eaLnBrk="1" latinLnBrk="0" hangingPunct="1">
        <a:defRPr sz="1350" kern="1200">
          <a:solidFill>
            <a:schemeClr val="tx1"/>
          </a:solidFill>
          <a:latin typeface="+mn-lt"/>
          <a:ea typeface="+mn-ea"/>
          <a:cs typeface="+mn-cs"/>
        </a:defRPr>
      </a:lvl4pPr>
      <a:lvl5pPr marL="1371673" algn="l" defTabSz="685837" rtl="0" eaLnBrk="1" latinLnBrk="0" hangingPunct="1">
        <a:defRPr sz="1350" kern="1200">
          <a:solidFill>
            <a:schemeClr val="tx1"/>
          </a:solidFill>
          <a:latin typeface="+mn-lt"/>
          <a:ea typeface="+mn-ea"/>
          <a:cs typeface="+mn-cs"/>
        </a:defRPr>
      </a:lvl5pPr>
      <a:lvl6pPr marL="1714591" algn="l" defTabSz="685837" rtl="0" eaLnBrk="1" latinLnBrk="0" hangingPunct="1">
        <a:defRPr sz="1350" kern="1200">
          <a:solidFill>
            <a:schemeClr val="tx1"/>
          </a:solidFill>
          <a:latin typeface="+mn-lt"/>
          <a:ea typeface="+mn-ea"/>
          <a:cs typeface="+mn-cs"/>
        </a:defRPr>
      </a:lvl6pPr>
      <a:lvl7pPr marL="2057510" algn="l" defTabSz="685837" rtl="0" eaLnBrk="1" latinLnBrk="0" hangingPunct="1">
        <a:defRPr sz="1350" kern="1200">
          <a:solidFill>
            <a:schemeClr val="tx1"/>
          </a:solidFill>
          <a:latin typeface="+mn-lt"/>
          <a:ea typeface="+mn-ea"/>
          <a:cs typeface="+mn-cs"/>
        </a:defRPr>
      </a:lvl7pPr>
      <a:lvl8pPr marL="2400428" algn="l" defTabSz="685837" rtl="0" eaLnBrk="1" latinLnBrk="0" hangingPunct="1">
        <a:defRPr sz="1350" kern="1200">
          <a:solidFill>
            <a:schemeClr val="tx1"/>
          </a:solidFill>
          <a:latin typeface="+mn-lt"/>
          <a:ea typeface="+mn-ea"/>
          <a:cs typeface="+mn-cs"/>
        </a:defRPr>
      </a:lvl8pPr>
      <a:lvl9pPr marL="2743346" algn="l" defTabSz="685837"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2559"/>
            <a:ext cx="6858000" cy="825611"/>
          </a:xfrm>
          <a:prstGeom prst="rect">
            <a:avLst/>
          </a:prstGeom>
          <a:noFill/>
        </p:spPr>
        <p:txBody>
          <a:bodyPr wrap="square" rtlCol="0">
            <a:spAutoFit/>
          </a:bodyPr>
          <a:lstStyle/>
          <a:p>
            <a:pPr algn="ctr" defTabSz="403433"/>
            <a:r>
              <a:rPr lang="en-US" sz="4765" dirty="0">
                <a:solidFill>
                  <a:prstClr val="black"/>
                </a:solidFill>
                <a:latin typeface="Century Gothic" panose="020B0502020202020204" pitchFamily="34" charset="0"/>
              </a:rPr>
              <a:t>[INSERT NAME HERE]</a:t>
            </a:r>
          </a:p>
        </p:txBody>
      </p:sp>
      <p:cxnSp>
        <p:nvCxnSpPr>
          <p:cNvPr id="5" name="Straight Connector 4"/>
          <p:cNvCxnSpPr/>
          <p:nvPr/>
        </p:nvCxnSpPr>
        <p:spPr>
          <a:xfrm>
            <a:off x="224118" y="1206909"/>
            <a:ext cx="6376147"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72853" y="1309880"/>
            <a:ext cx="257735" cy="257735"/>
          </a:xfrm>
          <a:prstGeom prst="rect">
            <a:avLst/>
          </a:prstGeom>
        </p:spPr>
      </p:pic>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07633" y="1309880"/>
            <a:ext cx="257735" cy="257735"/>
          </a:xfrm>
          <a:prstGeom prst="rect">
            <a:avLst/>
          </a:prstGeom>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36177" y="1309880"/>
            <a:ext cx="257735" cy="257735"/>
          </a:xfrm>
          <a:prstGeom prst="rect">
            <a:avLst/>
          </a:prstGeom>
        </p:spPr>
      </p:pic>
      <p:sp>
        <p:nvSpPr>
          <p:cNvPr id="9" name="TextBox 8"/>
          <p:cNvSpPr txBox="1"/>
          <p:nvPr/>
        </p:nvSpPr>
        <p:spPr>
          <a:xfrm>
            <a:off x="612463" y="1309881"/>
            <a:ext cx="1266265" cy="282385"/>
          </a:xfrm>
          <a:prstGeom prst="rect">
            <a:avLst/>
          </a:prstGeom>
          <a:noFill/>
        </p:spPr>
        <p:txBody>
          <a:bodyPr wrap="square" rtlCol="0">
            <a:spAutoFit/>
          </a:bodyPr>
          <a:lstStyle/>
          <a:p>
            <a:pPr defTabSz="403433"/>
            <a:r>
              <a:rPr lang="en-US" sz="1235" dirty="0">
                <a:solidFill>
                  <a:prstClr val="black"/>
                </a:solidFill>
                <a:latin typeface="Century Gothic" panose="020B0502020202020204" pitchFamily="34" charset="0"/>
              </a:rPr>
              <a:t>555-555-5555</a:t>
            </a:r>
          </a:p>
        </p:txBody>
      </p:sp>
      <p:sp>
        <p:nvSpPr>
          <p:cNvPr id="10" name="TextBox 9"/>
          <p:cNvSpPr txBox="1"/>
          <p:nvPr/>
        </p:nvSpPr>
        <p:spPr>
          <a:xfrm>
            <a:off x="2042955" y="1309881"/>
            <a:ext cx="2629898" cy="282385"/>
          </a:xfrm>
          <a:prstGeom prst="rect">
            <a:avLst/>
          </a:prstGeom>
          <a:noFill/>
        </p:spPr>
        <p:txBody>
          <a:bodyPr wrap="square" rtlCol="0">
            <a:spAutoFit/>
          </a:bodyPr>
          <a:lstStyle/>
          <a:p>
            <a:pPr defTabSz="403433"/>
            <a:r>
              <a:rPr lang="en-US" sz="1235" dirty="0">
                <a:solidFill>
                  <a:prstClr val="black"/>
                </a:solidFill>
                <a:latin typeface="Century Gothic" panose="020B0502020202020204" pitchFamily="34" charset="0"/>
              </a:rPr>
              <a:t>123456 Elm Street Columbus, OH</a:t>
            </a:r>
          </a:p>
        </p:txBody>
      </p:sp>
      <p:sp>
        <p:nvSpPr>
          <p:cNvPr id="11" name="TextBox 10"/>
          <p:cNvSpPr txBox="1"/>
          <p:nvPr/>
        </p:nvSpPr>
        <p:spPr>
          <a:xfrm>
            <a:off x="4930589" y="1309881"/>
            <a:ext cx="2629898" cy="282385"/>
          </a:xfrm>
          <a:prstGeom prst="rect">
            <a:avLst/>
          </a:prstGeom>
          <a:noFill/>
        </p:spPr>
        <p:txBody>
          <a:bodyPr wrap="square" rtlCol="0">
            <a:spAutoFit/>
          </a:bodyPr>
          <a:lstStyle/>
          <a:p>
            <a:pPr defTabSz="403433"/>
            <a:r>
              <a:rPr lang="en-US" sz="1235" dirty="0">
                <a:solidFill>
                  <a:prstClr val="black"/>
                </a:solidFill>
                <a:latin typeface="Century Gothic" panose="020B0502020202020204" pitchFamily="34" charset="0"/>
              </a:rPr>
              <a:t>youremail@aol.com</a:t>
            </a:r>
          </a:p>
        </p:txBody>
      </p:sp>
      <p:sp>
        <p:nvSpPr>
          <p:cNvPr id="12" name="Rectangle 11"/>
          <p:cNvSpPr/>
          <p:nvPr/>
        </p:nvSpPr>
        <p:spPr>
          <a:xfrm>
            <a:off x="246529" y="1908537"/>
            <a:ext cx="6376147" cy="5155514"/>
          </a:xfrm>
          <a:prstGeom prst="rect">
            <a:avLst/>
          </a:prstGeom>
        </p:spPr>
        <p:txBody>
          <a:bodyPr wrap="square">
            <a:spAutoFit/>
          </a:bodyPr>
          <a:lstStyle/>
          <a:p>
            <a:pPr marR="157451" defTabSz="403433">
              <a:lnSpc>
                <a:spcPts val="1588"/>
              </a:lnSpc>
              <a:spcBef>
                <a:spcPts val="415"/>
              </a:spcBef>
              <a:spcAft>
                <a:spcPts val="825"/>
              </a:spcAft>
            </a:pPr>
            <a:r>
              <a:rPr lang="en-US" sz="1235" dirty="0">
                <a:solidFill>
                  <a:srgbClr val="000000"/>
                </a:solidFill>
                <a:latin typeface="Century Gothic" panose="020B0502020202020204" pitchFamily="34" charset="0"/>
                <a:ea typeface="Times New Roman" panose="02020603050405020304" pitchFamily="18" charset="0"/>
              </a:rPr>
              <a:t>[Mr./Ms./Dr. First Name Last Name of Employer]</a:t>
            </a:r>
            <a:br>
              <a:rPr lang="en-US" sz="1235" dirty="0">
                <a:solidFill>
                  <a:srgbClr val="000000"/>
                </a:solidFill>
                <a:latin typeface="Century Gothic" panose="020B0502020202020204" pitchFamily="34" charset="0"/>
                <a:ea typeface="Times New Roman" panose="02020603050405020304" pitchFamily="18" charset="0"/>
              </a:rPr>
            </a:br>
            <a:r>
              <a:rPr lang="en-US" sz="1235" dirty="0">
                <a:solidFill>
                  <a:srgbClr val="000000"/>
                </a:solidFill>
                <a:latin typeface="Century Gothic" panose="020B0502020202020204" pitchFamily="34" charset="0"/>
                <a:ea typeface="Times New Roman" panose="02020603050405020304" pitchFamily="18" charset="0"/>
              </a:rPr>
              <a:t>[Name of Organization]</a:t>
            </a:r>
            <a:br>
              <a:rPr lang="en-US" sz="1235" dirty="0">
                <a:solidFill>
                  <a:srgbClr val="000000"/>
                </a:solidFill>
                <a:latin typeface="Century Gothic" panose="020B0502020202020204" pitchFamily="34" charset="0"/>
                <a:ea typeface="Times New Roman" panose="02020603050405020304" pitchFamily="18" charset="0"/>
              </a:rPr>
            </a:br>
            <a:r>
              <a:rPr lang="en-US" sz="1235" dirty="0">
                <a:solidFill>
                  <a:srgbClr val="000000"/>
                </a:solidFill>
                <a:latin typeface="Century Gothic" panose="020B0502020202020204" pitchFamily="34" charset="0"/>
                <a:ea typeface="Times New Roman" panose="02020603050405020304" pitchFamily="18" charset="0"/>
              </a:rPr>
              <a:t>[Street ]</a:t>
            </a:r>
            <a:br>
              <a:rPr lang="en-US" sz="1235" dirty="0">
                <a:solidFill>
                  <a:srgbClr val="000000"/>
                </a:solidFill>
                <a:latin typeface="Century Gothic" panose="020B0502020202020204" pitchFamily="34" charset="0"/>
                <a:ea typeface="Times New Roman" panose="02020603050405020304" pitchFamily="18" charset="0"/>
              </a:rPr>
            </a:br>
            <a:r>
              <a:rPr lang="en-US" sz="1235" dirty="0">
                <a:solidFill>
                  <a:srgbClr val="000000"/>
                </a:solidFill>
                <a:latin typeface="Century Gothic" panose="020B0502020202020204" pitchFamily="34" charset="0"/>
                <a:ea typeface="Times New Roman" panose="02020603050405020304" pitchFamily="18" charset="0"/>
              </a:rPr>
              <a:t>[City, State Zip Code]</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dirty="0">
                <a:solidFill>
                  <a:srgbClr val="000000"/>
                </a:solidFill>
                <a:latin typeface="Century Gothic" panose="020B0502020202020204" pitchFamily="34" charset="0"/>
                <a:ea typeface="Times New Roman" panose="02020603050405020304" pitchFamily="18" charset="0"/>
              </a:rPr>
              <a:t>Dear [Mr./Ms./Dr. Last Name of Employer],</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dirty="0">
                <a:solidFill>
                  <a:srgbClr val="000000"/>
                </a:solidFill>
                <a:latin typeface="Century Gothic" panose="020B0502020202020204" pitchFamily="34" charset="0"/>
                <a:ea typeface="Times New Roman" panose="02020603050405020304" pitchFamily="18" charset="0"/>
              </a:rPr>
              <a:t>[Opening paragraph: State why you are writing; how you learned of the organization or position, and basic information about yourself.]</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dirty="0">
                <a:solidFill>
                  <a:srgbClr val="000000"/>
                </a:solidFill>
                <a:latin typeface="Century Gothic" panose="020B0502020202020204" pitchFamily="34" charset="0"/>
                <a:ea typeface="Times New Roman" panose="02020603050405020304" pitchFamily="18" charset="0"/>
              </a:rPr>
              <a:t>[2nd paragraph: Tell why you are interested in the employer or type of work the employer does.  Mention specific qualifications which make you a good fit for the employer’s needs. (Focus on what you can do for the employer, not what the employer can do for you.) This is an opportunity to explain in more detail relevant items in your resume. ]</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dirty="0">
                <a:solidFill>
                  <a:srgbClr val="000000"/>
                </a:solidFill>
                <a:latin typeface="Century Gothic" panose="020B0502020202020204" pitchFamily="34" charset="0"/>
                <a:ea typeface="Times New Roman" panose="02020603050405020304" pitchFamily="18" charset="0"/>
              </a:rPr>
              <a:t>[3rd paragraph: Indicate that you would like the opportunity to interview for a position or to talk with the employer to learn more about their opportunities or hiring plans. Thank the employer for her/his consideration.]</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dirty="0">
                <a:solidFill>
                  <a:srgbClr val="000000"/>
                </a:solidFill>
                <a:latin typeface="Century Gothic" panose="020B0502020202020204" pitchFamily="34" charset="0"/>
                <a:ea typeface="Times New Roman" panose="02020603050405020304" pitchFamily="18" charset="0"/>
              </a:rPr>
              <a:t>Sincerely,</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i="1" dirty="0">
                <a:solidFill>
                  <a:srgbClr val="000000"/>
                </a:solidFill>
                <a:latin typeface="Century Gothic" panose="020B0502020202020204" pitchFamily="34" charset="0"/>
                <a:ea typeface="Times New Roman" panose="02020603050405020304" pitchFamily="18" charset="0"/>
              </a:rPr>
              <a:t> </a:t>
            </a:r>
            <a:endParaRPr lang="en-US" sz="1235" dirty="0">
              <a:solidFill>
                <a:prstClr val="black"/>
              </a:solidFill>
              <a:latin typeface="Century Gothic" panose="020B0502020202020204" pitchFamily="34" charset="0"/>
              <a:ea typeface="Times New Roman" panose="02020603050405020304" pitchFamily="18" charset="0"/>
            </a:endParaRPr>
          </a:p>
          <a:p>
            <a:pPr marR="157451" defTabSz="403433">
              <a:lnSpc>
                <a:spcPts val="1588"/>
              </a:lnSpc>
              <a:spcBef>
                <a:spcPts val="415"/>
              </a:spcBef>
              <a:spcAft>
                <a:spcPts val="825"/>
              </a:spcAft>
            </a:pPr>
            <a:r>
              <a:rPr lang="en-US" sz="1235" i="1" dirty="0">
                <a:solidFill>
                  <a:srgbClr val="000000"/>
                </a:solidFill>
                <a:latin typeface="Century Gothic" panose="020B0502020202020204" pitchFamily="34" charset="0"/>
                <a:ea typeface="Times New Roman" panose="02020603050405020304" pitchFamily="18" charset="0"/>
              </a:rPr>
              <a:t> </a:t>
            </a:r>
            <a:endParaRPr lang="en-US" sz="1235" dirty="0">
              <a:solidFill>
                <a:prstClr val="black"/>
              </a:solidFill>
              <a:latin typeface="Century Gothic" panose="020B0502020202020204" pitchFamily="34" charset="0"/>
              <a:ea typeface="Times New Roman" panose="02020603050405020304" pitchFamily="18" charset="0"/>
            </a:endParaRPr>
          </a:p>
          <a:p>
            <a:pPr defTabSz="403433"/>
            <a:r>
              <a:rPr lang="en-US" sz="1235" dirty="0">
                <a:solidFill>
                  <a:srgbClr val="000000"/>
                </a:solidFill>
                <a:latin typeface="Century Gothic" panose="020B0502020202020204" pitchFamily="34" charset="0"/>
                <a:ea typeface="Calibri" panose="020F0502020204030204" pitchFamily="34" charset="0"/>
                <a:cs typeface="Times New Roman" panose="02020603050405020304" pitchFamily="18" charset="0"/>
              </a:rPr>
              <a:t>[Your name typed]</a:t>
            </a:r>
            <a:endParaRPr lang="en-US" sz="1235" dirty="0">
              <a:solidFill>
                <a:prstClr val="black"/>
              </a:solidFill>
              <a:latin typeface="Century Gothic" panose="020B0502020202020204" pitchFamily="34" charset="0"/>
            </a:endParaRPr>
          </a:p>
        </p:txBody>
      </p:sp>
    </p:spTree>
    <p:extLst>
      <p:ext uri="{BB962C8B-B14F-4D97-AF65-F5344CB8AC3E}">
        <p14:creationId xmlns:p14="http://schemas.microsoft.com/office/powerpoint/2010/main" val="3672877125"/>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27</Words>
  <Application>Microsoft Office PowerPoint</Application>
  <PresentationFormat>On-screen Show (4:3)</PresentationFormat>
  <Paragraphs>13</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Times New Roman</vt:lpstr>
      <vt:lpstr>1_Office Theme</vt:lpstr>
      <vt:lpstr>PowerPoint Presentation</vt:lpstr>
    </vt:vector>
  </TitlesOfParts>
  <Company>Shiawassee RESD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Leyna Miller</dc:creator>
  <cp:lastModifiedBy>Leyna Miller</cp:lastModifiedBy>
  <cp:revision>1</cp:revision>
  <dcterms:created xsi:type="dcterms:W3CDTF">2019-11-07T15:16:40Z</dcterms:created>
  <dcterms:modified xsi:type="dcterms:W3CDTF">2019-11-07T15:17:44Z</dcterms:modified>
</cp:coreProperties>
</file>