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7698" y="6117337"/>
            <a:ext cx="1143297" cy="365125"/>
          </a:xfrm>
        </p:spPr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1644" y="6117337"/>
            <a:ext cx="481258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117337"/>
            <a:ext cx="548640" cy="365125"/>
          </a:xfrm>
        </p:spPr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8116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2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15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69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2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91" y="685800"/>
            <a:ext cx="1770831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699" y="685800"/>
            <a:ext cx="8021831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2667000"/>
            <a:ext cx="10272889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D3622C-4D16-425D-9C4F-BE55357701A0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201E31-6CD9-4FB7-9275-D0D5B3C40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do you know about resumes?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0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7620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5: </a:t>
            </a:r>
            <a:br>
              <a:rPr lang="en-US" dirty="0"/>
            </a:br>
            <a:r>
              <a:rPr lang="en-US" sz="3100" dirty="0"/>
              <a:t>Posting my resume on a job search database online will make my resume available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55" y="2209801"/>
            <a:ext cx="8229600" cy="3916363"/>
          </a:xfrm>
        </p:spPr>
        <p:txBody>
          <a:bodyPr/>
          <a:lstStyle/>
          <a:p>
            <a:r>
              <a:rPr lang="en-US" dirty="0"/>
              <a:t>A) Potential employers.</a:t>
            </a:r>
          </a:p>
          <a:p>
            <a:r>
              <a:rPr lang="en-US" dirty="0"/>
              <a:t>B) Almost anyone, including my current employer.</a:t>
            </a:r>
          </a:p>
          <a:p>
            <a:r>
              <a:rPr lang="en-US" dirty="0"/>
              <a:t>C) Only those ads to which I respond. </a:t>
            </a:r>
          </a:p>
        </p:txBody>
      </p:sp>
    </p:spTree>
    <p:extLst>
      <p:ext uri="{BB962C8B-B14F-4D97-AF65-F5344CB8AC3E}">
        <p14:creationId xmlns:p14="http://schemas.microsoft.com/office/powerpoint/2010/main" val="351685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685800"/>
            <a:ext cx="6858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Answer 5:</a:t>
            </a:r>
            <a:br>
              <a:rPr lang="en-US" sz="2800" dirty="0"/>
            </a:br>
            <a:r>
              <a:rPr lang="en-US" sz="2800" dirty="0"/>
              <a:t>Posting my resume on a job search database online will make my resume available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8229600" cy="4068763"/>
          </a:xfrm>
        </p:spPr>
        <p:txBody>
          <a:bodyPr/>
          <a:lstStyle/>
          <a:p>
            <a:r>
              <a:rPr lang="en-US" dirty="0"/>
              <a:t>B) Almost anyone, including my current employer. </a:t>
            </a:r>
          </a:p>
        </p:txBody>
      </p:sp>
    </p:spTree>
    <p:extLst>
      <p:ext uri="{BB962C8B-B14F-4D97-AF65-F5344CB8AC3E}">
        <p14:creationId xmlns:p14="http://schemas.microsoft.com/office/powerpoint/2010/main" val="2553802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6:</a:t>
            </a:r>
            <a:br>
              <a:rPr lang="en-US" dirty="0"/>
            </a:br>
            <a:r>
              <a:rPr lang="en-US" sz="3100" dirty="0"/>
              <a:t>On a resume, a career objective can be defined as…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09801"/>
            <a:ext cx="8229600" cy="3992563"/>
          </a:xfrm>
        </p:spPr>
        <p:txBody>
          <a:bodyPr/>
          <a:lstStyle/>
          <a:p>
            <a:r>
              <a:rPr lang="en-US" dirty="0"/>
              <a:t>A) The job duties that you believe you fulfill. </a:t>
            </a:r>
          </a:p>
          <a:p>
            <a:r>
              <a:rPr lang="en-US" dirty="0"/>
              <a:t>B) A short description explaining your goals in life.</a:t>
            </a:r>
          </a:p>
          <a:p>
            <a:r>
              <a:rPr lang="en-US" dirty="0"/>
              <a:t>C) A short description of the job position you are seeking.</a:t>
            </a:r>
          </a:p>
        </p:txBody>
      </p:sp>
    </p:spTree>
    <p:extLst>
      <p:ext uri="{BB962C8B-B14F-4D97-AF65-F5344CB8AC3E}">
        <p14:creationId xmlns:p14="http://schemas.microsoft.com/office/powerpoint/2010/main" val="280840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685800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Answer 6: </a:t>
            </a:r>
            <a:br>
              <a:rPr lang="en-US" sz="2800" dirty="0"/>
            </a:br>
            <a:r>
              <a:rPr lang="en-US" sz="2800" dirty="0"/>
              <a:t>On a resume, a career objective can be defined as…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1"/>
            <a:ext cx="8229600" cy="4221163"/>
          </a:xfrm>
        </p:spPr>
        <p:txBody>
          <a:bodyPr/>
          <a:lstStyle/>
          <a:p>
            <a:r>
              <a:rPr lang="en-US" dirty="0"/>
              <a:t>C) A short description of the job position you are seeking.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6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Question 1:  </a:t>
            </a:r>
            <a:br>
              <a:rPr lang="en-US" dirty="0"/>
            </a:br>
            <a:r>
              <a:rPr lang="en-US" dirty="0"/>
              <a:t>A resume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33601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/>
              <a:t>A) An autobiography of one’s career life and professional experiences in order to secure employment.</a:t>
            </a:r>
          </a:p>
          <a:p>
            <a:r>
              <a:rPr lang="en-US" dirty="0"/>
              <a:t>B) A detailed listing of a job candidate’s skills, experiences, responsibilities, and achievements as these relate to the position and company being targeted.  </a:t>
            </a:r>
          </a:p>
          <a:p>
            <a:r>
              <a:rPr lang="en-US" dirty="0"/>
              <a:t>C) A complete listing of an individual’s education, work experience, and professional training.</a:t>
            </a:r>
          </a:p>
        </p:txBody>
      </p:sp>
    </p:spTree>
    <p:extLst>
      <p:ext uri="{BB962C8B-B14F-4D97-AF65-F5344CB8AC3E}">
        <p14:creationId xmlns:p14="http://schemas.microsoft.com/office/powerpoint/2010/main" val="134776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 1:</a:t>
            </a:r>
            <a:br>
              <a:rPr lang="en-US" dirty="0"/>
            </a:br>
            <a:r>
              <a:rPr lang="en-US" dirty="0"/>
              <a:t>A resume is…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r>
              <a:rPr lang="en-US" dirty="0"/>
              <a:t>B) A detailed listing of a job candidate’s skills, experiences, responsibilities, and achievements as these relate to the position and company being targeted.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3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2: </a:t>
            </a:r>
            <a:br>
              <a:rPr lang="en-US" dirty="0"/>
            </a:br>
            <a:r>
              <a:rPr lang="en-US" dirty="0"/>
              <a:t>The purpose of a resume is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133601"/>
            <a:ext cx="8229600" cy="3992563"/>
          </a:xfrm>
        </p:spPr>
        <p:txBody>
          <a:bodyPr/>
          <a:lstStyle/>
          <a:p>
            <a:r>
              <a:rPr lang="en-US" dirty="0"/>
              <a:t>A) Establish a candidate’s qualifications for a position in order to secure an interview.</a:t>
            </a:r>
          </a:p>
          <a:p>
            <a:r>
              <a:rPr lang="en-US" dirty="0"/>
              <a:t>B) Establish a candidate’s qualifications for a position in order to secure employment.</a:t>
            </a:r>
          </a:p>
          <a:p>
            <a:r>
              <a:rPr lang="en-US" dirty="0"/>
              <a:t>C) Establish a candidate’s qualifications for a position in order to eliminate the competition.</a:t>
            </a:r>
          </a:p>
        </p:txBody>
      </p:sp>
    </p:spTree>
    <p:extLst>
      <p:ext uri="{BB962C8B-B14F-4D97-AF65-F5344CB8AC3E}">
        <p14:creationId xmlns:p14="http://schemas.microsoft.com/office/powerpoint/2010/main" val="280914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 2:</a:t>
            </a:r>
            <a:br>
              <a:rPr lang="en-US" dirty="0"/>
            </a:br>
            <a:r>
              <a:rPr lang="en-US" dirty="0"/>
              <a:t>The purpose of a resume is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n-US" dirty="0"/>
              <a:t>A) Establish a candidate’s qualifications for a position in order to secure an interview.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3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Question 3: </a:t>
            </a:r>
            <a:br>
              <a:rPr lang="en-US" sz="2800" dirty="0"/>
            </a:br>
            <a:r>
              <a:rPr lang="en-US" sz="2800" dirty="0"/>
              <a:t>When writing my resume, I should be aware of…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1"/>
            <a:ext cx="8229600" cy="4068763"/>
          </a:xfrm>
        </p:spPr>
        <p:txBody>
          <a:bodyPr/>
          <a:lstStyle/>
          <a:p>
            <a:r>
              <a:rPr lang="en-US" dirty="0"/>
              <a:t>A) Who will be reading my resume.</a:t>
            </a:r>
          </a:p>
          <a:p>
            <a:r>
              <a:rPr lang="en-US" dirty="0"/>
              <a:t>B) Presenting my best skills, experiences, and achievements in priority. </a:t>
            </a:r>
          </a:p>
          <a:p>
            <a:r>
              <a:rPr lang="en-US" dirty="0"/>
              <a:t>C) The readability and visual presentation of my document. </a:t>
            </a:r>
          </a:p>
          <a:p>
            <a:r>
              <a:rPr lang="en-US" dirty="0"/>
              <a:t>D)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957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Answer 3:</a:t>
            </a:r>
            <a:br>
              <a:rPr lang="en-US" sz="3200" dirty="0"/>
            </a:br>
            <a:r>
              <a:rPr lang="en-US" sz="3200" dirty="0"/>
              <a:t>When writing my resume, I should be aware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n-US" dirty="0"/>
              <a:t>D)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5597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838200"/>
            <a:ext cx="6934200" cy="1143000"/>
          </a:xfrm>
        </p:spPr>
        <p:txBody>
          <a:bodyPr>
            <a:noAutofit/>
          </a:bodyPr>
          <a:lstStyle/>
          <a:p>
            <a:r>
              <a:rPr lang="en-US" sz="2800" dirty="0"/>
              <a:t>Question 4: </a:t>
            </a:r>
            <a:br>
              <a:rPr lang="en-US" sz="2800" dirty="0"/>
            </a:br>
            <a:r>
              <a:rPr lang="en-US" sz="2800" dirty="0"/>
              <a:t>Certain personal information needs to be included in the resume such 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45" y="2133601"/>
            <a:ext cx="8229600" cy="3992563"/>
          </a:xfrm>
        </p:spPr>
        <p:txBody>
          <a:bodyPr/>
          <a:lstStyle/>
          <a:p>
            <a:r>
              <a:rPr lang="en-US" dirty="0"/>
              <a:t>A) My name, contact information, date of birth, and number of dependents</a:t>
            </a:r>
          </a:p>
          <a:p>
            <a:r>
              <a:rPr lang="en-US" dirty="0"/>
              <a:t>B) My name, contact information, and date of birth</a:t>
            </a:r>
          </a:p>
          <a:p>
            <a:r>
              <a:rPr lang="en-US" dirty="0"/>
              <a:t>C) My name and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3753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85800"/>
            <a:ext cx="6477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Answer 4: </a:t>
            </a:r>
            <a:br>
              <a:rPr lang="en-US" sz="2800" dirty="0"/>
            </a:br>
            <a:r>
              <a:rPr lang="en-US" sz="2800" dirty="0"/>
              <a:t>Certain personal information needs to be included in the resume, such as…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r>
              <a:rPr lang="en-US" dirty="0"/>
              <a:t>C) My name and contact information </a:t>
            </a:r>
          </a:p>
        </p:txBody>
      </p:sp>
    </p:spTree>
    <p:extLst>
      <p:ext uri="{BB962C8B-B14F-4D97-AF65-F5344CB8AC3E}">
        <p14:creationId xmlns:p14="http://schemas.microsoft.com/office/powerpoint/2010/main" val="4155626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How much do you know about resumes?</vt:lpstr>
      <vt:lpstr> Question 1:   A resume is…</vt:lpstr>
      <vt:lpstr>Answer 1: A resume is… </vt:lpstr>
      <vt:lpstr>Question 2:  The purpose of a resume is to…</vt:lpstr>
      <vt:lpstr>Answer 2: The purpose of a resume is to…</vt:lpstr>
      <vt:lpstr>Question 3:  When writing my resume, I should be aware of… </vt:lpstr>
      <vt:lpstr>Answer 3: When writing my resume, I should be aware of…</vt:lpstr>
      <vt:lpstr>Question 4:  Certain personal information needs to be included in the resume such as…</vt:lpstr>
      <vt:lpstr>Answer 4:  Certain personal information needs to be included in the resume, such as… </vt:lpstr>
      <vt:lpstr>Question 5:  Posting my resume on a job search database online will make my resume available to…</vt:lpstr>
      <vt:lpstr>Answer 5: Posting my resume on a job search database online will make my resume available to… </vt:lpstr>
      <vt:lpstr>Question 6: On a resume, a career objective can be defined as… </vt:lpstr>
      <vt:lpstr>Answer 6:  On a resume, a career objective can be defined as… </vt:lpstr>
    </vt:vector>
  </TitlesOfParts>
  <Company>Shiawassee RESD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do you know about resumes?</dc:title>
  <dc:creator>Leyna Miller</dc:creator>
  <cp:lastModifiedBy>Leyna Miller</cp:lastModifiedBy>
  <cp:revision>1</cp:revision>
  <dcterms:created xsi:type="dcterms:W3CDTF">2019-11-07T15:53:07Z</dcterms:created>
  <dcterms:modified xsi:type="dcterms:W3CDTF">2019-11-07T15:53:22Z</dcterms:modified>
</cp:coreProperties>
</file>