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70933" y="1"/>
            <a:ext cx="5037667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565" y="914401"/>
            <a:ext cx="9262836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98985" y="4402667"/>
            <a:ext cx="7683417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67698" y="6117337"/>
            <a:ext cx="1143297" cy="365125"/>
          </a:xfrm>
        </p:spPr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1644" y="6117337"/>
            <a:ext cx="481258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3760" y="6117337"/>
            <a:ext cx="548640" cy="365125"/>
          </a:xfrm>
        </p:spPr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70933" y="3771900"/>
            <a:ext cx="48260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47185" y="3867150"/>
            <a:ext cx="82551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8116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8" y="4732865"/>
            <a:ext cx="1002132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634" y="932112"/>
            <a:ext cx="822808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8" y="5299603"/>
            <a:ext cx="1002132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23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0" y="685800"/>
            <a:ext cx="1002132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29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30980" y="3428999"/>
            <a:ext cx="8841504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8" y="4343400"/>
            <a:ext cx="1002132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15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3308581"/>
            <a:ext cx="1002131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7381"/>
            <a:ext cx="1002132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69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292562" y="863023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6263" y="2819399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22" y="685801"/>
            <a:ext cx="9298820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700" y="3886200"/>
            <a:ext cx="1002132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775200"/>
            <a:ext cx="1002132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35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701" y="685802"/>
            <a:ext cx="1002132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699" y="3505200"/>
            <a:ext cx="1002132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699" y="4343400"/>
            <a:ext cx="1002132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28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27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5191" y="685800"/>
            <a:ext cx="1770831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699" y="685800"/>
            <a:ext cx="8021831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1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512" y="2667000"/>
            <a:ext cx="10272889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92440" y="6108174"/>
            <a:ext cx="1143297" cy="365125"/>
          </a:xfrm>
        </p:spPr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30197" y="6108174"/>
            <a:ext cx="708602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1957" y="6108174"/>
            <a:ext cx="570444" cy="365125"/>
          </a:xfrm>
        </p:spPr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6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9328" y="2666999"/>
            <a:ext cx="8933073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9331" y="5027070"/>
            <a:ext cx="8933069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31090" y="6116071"/>
            <a:ext cx="551311" cy="365125"/>
          </a:xfrm>
        </p:spPr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512" y="685802"/>
            <a:ext cx="10272889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09511" y="2667000"/>
            <a:ext cx="4986528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872" y="2667000"/>
            <a:ext cx="4986528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64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642" y="2658533"/>
            <a:ext cx="46083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697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2280" y="2667000"/>
            <a:ext cx="462374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688" y="3335337"/>
            <a:ext cx="4896331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28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1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7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699" y="1600200"/>
            <a:ext cx="355004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3404" y="685801"/>
            <a:ext cx="6242616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699" y="2971800"/>
            <a:ext cx="3550045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4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110" y="1752599"/>
            <a:ext cx="5427572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6661" y="914400"/>
            <a:ext cx="3281828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3110" y="3124199"/>
            <a:ext cx="5427572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56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2842684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09512" y="457201"/>
            <a:ext cx="10272889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512" y="2667001"/>
            <a:ext cx="10272888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11573" y="6116071"/>
            <a:ext cx="1143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D3622C-4D16-425D-9C4F-BE55357701A0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9330" y="6116071"/>
            <a:ext cx="7086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31090" y="6116071"/>
            <a:ext cx="5513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201E31-6CD9-4FB7-9275-D0D5B3C40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8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much do you know about resumes?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102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762000"/>
            <a:ext cx="6781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 5: </a:t>
            </a:r>
            <a:br>
              <a:rPr lang="en-US" dirty="0"/>
            </a:br>
            <a:r>
              <a:rPr lang="en-US" sz="3100" dirty="0"/>
              <a:t>Posting my resume on a job search database online will make my resume available to…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2255" y="2209801"/>
            <a:ext cx="8229600" cy="3916363"/>
          </a:xfrm>
        </p:spPr>
        <p:txBody>
          <a:bodyPr/>
          <a:lstStyle/>
          <a:p>
            <a:r>
              <a:rPr lang="en-US" dirty="0"/>
              <a:t>A) Potential employers.</a:t>
            </a:r>
          </a:p>
          <a:p>
            <a:r>
              <a:rPr lang="en-US" dirty="0"/>
              <a:t>B) Almost anyone, including my current employer.</a:t>
            </a:r>
          </a:p>
          <a:p>
            <a:r>
              <a:rPr lang="en-US" dirty="0"/>
              <a:t>C) Only those ads to which I respond. </a:t>
            </a:r>
          </a:p>
        </p:txBody>
      </p:sp>
    </p:spTree>
    <p:extLst>
      <p:ext uri="{BB962C8B-B14F-4D97-AF65-F5344CB8AC3E}">
        <p14:creationId xmlns:p14="http://schemas.microsoft.com/office/powerpoint/2010/main" val="3516857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685800"/>
            <a:ext cx="6858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Answer 5:</a:t>
            </a:r>
            <a:br>
              <a:rPr lang="en-US" sz="2800" dirty="0"/>
            </a:br>
            <a:r>
              <a:rPr lang="en-US" sz="2800" dirty="0"/>
              <a:t>Posting my resume on a job search database online will make my resume available to…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1"/>
            <a:ext cx="8229600" cy="4068763"/>
          </a:xfrm>
        </p:spPr>
        <p:txBody>
          <a:bodyPr/>
          <a:lstStyle/>
          <a:p>
            <a:r>
              <a:rPr lang="en-US" dirty="0"/>
              <a:t>B) Almost anyone, including my current employer. </a:t>
            </a:r>
          </a:p>
        </p:txBody>
      </p:sp>
    </p:spTree>
    <p:extLst>
      <p:ext uri="{BB962C8B-B14F-4D97-AF65-F5344CB8AC3E}">
        <p14:creationId xmlns:p14="http://schemas.microsoft.com/office/powerpoint/2010/main" val="2553802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5943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 6:</a:t>
            </a:r>
            <a:br>
              <a:rPr lang="en-US" dirty="0"/>
            </a:br>
            <a:r>
              <a:rPr lang="en-US" sz="3100" dirty="0"/>
              <a:t>On a resume, a career objective can be defined as…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2209801"/>
            <a:ext cx="8229600" cy="3992563"/>
          </a:xfrm>
        </p:spPr>
        <p:txBody>
          <a:bodyPr/>
          <a:lstStyle/>
          <a:p>
            <a:r>
              <a:rPr lang="en-US" dirty="0"/>
              <a:t>A) The job duties that you believe you fulfill. </a:t>
            </a:r>
          </a:p>
          <a:p>
            <a:r>
              <a:rPr lang="en-US" dirty="0"/>
              <a:t>B) A short description explaining your goals in life.</a:t>
            </a:r>
          </a:p>
          <a:p>
            <a:r>
              <a:rPr lang="en-US" dirty="0"/>
              <a:t>C) A short description of the job position you are seeking.</a:t>
            </a:r>
          </a:p>
        </p:txBody>
      </p:sp>
    </p:spTree>
    <p:extLst>
      <p:ext uri="{BB962C8B-B14F-4D97-AF65-F5344CB8AC3E}">
        <p14:creationId xmlns:p14="http://schemas.microsoft.com/office/powerpoint/2010/main" val="2808405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685800"/>
            <a:ext cx="4572000" cy="114300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Answer 6: </a:t>
            </a:r>
            <a:br>
              <a:rPr lang="en-US" sz="2800" dirty="0"/>
            </a:br>
            <a:r>
              <a:rPr lang="en-US" sz="2800" dirty="0"/>
              <a:t>On a resume, a career objective can be defined as…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05001"/>
            <a:ext cx="8229600" cy="4221163"/>
          </a:xfrm>
        </p:spPr>
        <p:txBody>
          <a:bodyPr/>
          <a:lstStyle/>
          <a:p>
            <a:r>
              <a:rPr lang="en-US" dirty="0"/>
              <a:t>C) A short description of the job position you are seeking.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62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Question 1:  </a:t>
            </a:r>
            <a:br>
              <a:rPr lang="en-US" dirty="0"/>
            </a:br>
            <a:r>
              <a:rPr lang="en-US" dirty="0"/>
              <a:t>A resume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133601"/>
            <a:ext cx="8229600" cy="3992563"/>
          </a:xfrm>
        </p:spPr>
        <p:txBody>
          <a:bodyPr>
            <a:normAutofit/>
          </a:bodyPr>
          <a:lstStyle/>
          <a:p>
            <a:r>
              <a:rPr lang="en-US" dirty="0"/>
              <a:t>A) An autobiography of one’s career life and professional experiences in order to secure employment.</a:t>
            </a:r>
          </a:p>
          <a:p>
            <a:r>
              <a:rPr lang="en-US" dirty="0"/>
              <a:t>B) A detailed listing of a job candidate’s skills, experiences, responsibilities, and achievements as these relate to the position and company being targeted.  </a:t>
            </a:r>
          </a:p>
          <a:p>
            <a:r>
              <a:rPr lang="en-US" dirty="0"/>
              <a:t>C) A complete listing of an individual’s education, work experience, and professional training.</a:t>
            </a:r>
          </a:p>
        </p:txBody>
      </p:sp>
    </p:spTree>
    <p:extLst>
      <p:ext uri="{BB962C8B-B14F-4D97-AF65-F5344CB8AC3E}">
        <p14:creationId xmlns:p14="http://schemas.microsoft.com/office/powerpoint/2010/main" val="134776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Answer 1:</a:t>
            </a:r>
            <a:br>
              <a:rPr lang="en-US" dirty="0"/>
            </a:br>
            <a:r>
              <a:rPr lang="en-US" dirty="0"/>
              <a:t>A resume is…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133601"/>
            <a:ext cx="8229600" cy="3992563"/>
          </a:xfrm>
        </p:spPr>
        <p:txBody>
          <a:bodyPr/>
          <a:lstStyle/>
          <a:p>
            <a:r>
              <a:rPr lang="en-US" dirty="0"/>
              <a:t>B) A detailed listing of a job candidate’s skills, experiences, responsibilities, and achievements as these relate to the position and company being targeted. 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3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 2: </a:t>
            </a:r>
            <a:br>
              <a:rPr lang="en-US" dirty="0"/>
            </a:br>
            <a:r>
              <a:rPr lang="en-US" dirty="0"/>
              <a:t>The purpose of a resume is to…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2133601"/>
            <a:ext cx="8229600" cy="3992563"/>
          </a:xfrm>
        </p:spPr>
        <p:txBody>
          <a:bodyPr/>
          <a:lstStyle/>
          <a:p>
            <a:r>
              <a:rPr lang="en-US" dirty="0"/>
              <a:t>A) Establish a candidate’s qualifications for a position in order to secure an interview.</a:t>
            </a:r>
          </a:p>
          <a:p>
            <a:r>
              <a:rPr lang="en-US" dirty="0"/>
              <a:t>B) Establish a candidate’s qualifications for a position in order to secure employment.</a:t>
            </a:r>
          </a:p>
          <a:p>
            <a:r>
              <a:rPr lang="en-US" dirty="0"/>
              <a:t>C) Establish a candidate’s qualifications for a position in order to eliminate the competition.</a:t>
            </a:r>
          </a:p>
        </p:txBody>
      </p:sp>
    </p:spTree>
    <p:extLst>
      <p:ext uri="{BB962C8B-B14F-4D97-AF65-F5344CB8AC3E}">
        <p14:creationId xmlns:p14="http://schemas.microsoft.com/office/powerpoint/2010/main" val="2809142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Answer 2:</a:t>
            </a:r>
            <a:br>
              <a:rPr lang="en-US" dirty="0"/>
            </a:br>
            <a:r>
              <a:rPr lang="en-US" dirty="0"/>
              <a:t>The purpose of a resume is to…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3916363"/>
          </a:xfrm>
        </p:spPr>
        <p:txBody>
          <a:bodyPr/>
          <a:lstStyle/>
          <a:p>
            <a:r>
              <a:rPr lang="en-US" dirty="0"/>
              <a:t>A) Establish a candidate’s qualifications for a position in order to secure an interview.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13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Question 3: </a:t>
            </a:r>
            <a:br>
              <a:rPr lang="en-US" sz="2800" dirty="0"/>
            </a:br>
            <a:r>
              <a:rPr lang="en-US" sz="2800" dirty="0"/>
              <a:t>When writing my resume, I should be aware of…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057401"/>
            <a:ext cx="8229600" cy="4068763"/>
          </a:xfrm>
        </p:spPr>
        <p:txBody>
          <a:bodyPr/>
          <a:lstStyle/>
          <a:p>
            <a:r>
              <a:rPr lang="en-US" dirty="0"/>
              <a:t>A) Who will be reading my resume.</a:t>
            </a:r>
          </a:p>
          <a:p>
            <a:r>
              <a:rPr lang="en-US" dirty="0"/>
              <a:t>B) Presenting my best skills, experiences, and achievements in priority. </a:t>
            </a:r>
          </a:p>
          <a:p>
            <a:r>
              <a:rPr lang="en-US" dirty="0"/>
              <a:t>C) The readability and visual presentation of my document. </a:t>
            </a:r>
          </a:p>
          <a:p>
            <a:r>
              <a:rPr lang="en-US" dirty="0"/>
              <a:t>D)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739572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Answer 3:</a:t>
            </a:r>
            <a:br>
              <a:rPr lang="en-US" sz="3200" dirty="0"/>
            </a:br>
            <a:r>
              <a:rPr lang="en-US" sz="3200" dirty="0"/>
              <a:t>When writing my resume, I should be aware of…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3916363"/>
          </a:xfrm>
        </p:spPr>
        <p:txBody>
          <a:bodyPr/>
          <a:lstStyle/>
          <a:p>
            <a:r>
              <a:rPr lang="en-US" dirty="0"/>
              <a:t>D)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35597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838200"/>
            <a:ext cx="6934200" cy="1143000"/>
          </a:xfrm>
        </p:spPr>
        <p:txBody>
          <a:bodyPr>
            <a:noAutofit/>
          </a:bodyPr>
          <a:lstStyle/>
          <a:p>
            <a:r>
              <a:rPr lang="en-US" sz="2800" dirty="0"/>
              <a:t>Question 4: </a:t>
            </a:r>
            <a:br>
              <a:rPr lang="en-US" sz="2800" dirty="0"/>
            </a:br>
            <a:r>
              <a:rPr lang="en-US" sz="2800" dirty="0"/>
              <a:t>Certain personal information needs to be included in the resume such as…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545" y="2133601"/>
            <a:ext cx="8229600" cy="3992563"/>
          </a:xfrm>
        </p:spPr>
        <p:txBody>
          <a:bodyPr/>
          <a:lstStyle/>
          <a:p>
            <a:r>
              <a:rPr lang="en-US" dirty="0"/>
              <a:t>A) My name, contact information, date of birth, and number of dependents</a:t>
            </a:r>
          </a:p>
          <a:p>
            <a:r>
              <a:rPr lang="en-US" dirty="0"/>
              <a:t>B) My name, contact information, and date of birth</a:t>
            </a:r>
          </a:p>
          <a:p>
            <a:r>
              <a:rPr lang="en-US" dirty="0"/>
              <a:t>C) My name and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3753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685800"/>
            <a:ext cx="6477000" cy="1143000"/>
          </a:xfrm>
        </p:spPr>
        <p:txBody>
          <a:bodyPr>
            <a:noAutofit/>
          </a:bodyPr>
          <a:lstStyle/>
          <a:p>
            <a:r>
              <a:rPr lang="en-US" sz="2800" dirty="0"/>
              <a:t>Answer 4: </a:t>
            </a:r>
            <a:br>
              <a:rPr lang="en-US" sz="2800" dirty="0"/>
            </a:br>
            <a:r>
              <a:rPr lang="en-US" sz="2800" dirty="0"/>
              <a:t>Certain personal information needs to be included in the resume, such as…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133601"/>
            <a:ext cx="8229600" cy="3992563"/>
          </a:xfrm>
        </p:spPr>
        <p:txBody>
          <a:bodyPr/>
          <a:lstStyle/>
          <a:p>
            <a:r>
              <a:rPr lang="en-US" dirty="0"/>
              <a:t>C) My name and contact information </a:t>
            </a:r>
          </a:p>
        </p:txBody>
      </p:sp>
    </p:spTree>
    <p:extLst>
      <p:ext uri="{BB962C8B-B14F-4D97-AF65-F5344CB8AC3E}">
        <p14:creationId xmlns:p14="http://schemas.microsoft.com/office/powerpoint/2010/main" val="41556265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Microsoft Office PowerPoint</Application>
  <PresentationFormat>Widescreen</PresentationFormat>
  <Paragraphs>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Corbel</vt:lpstr>
      <vt:lpstr>Parallax</vt:lpstr>
      <vt:lpstr>How much do you know about resumes?</vt:lpstr>
      <vt:lpstr> Question 1:   A resume is…</vt:lpstr>
      <vt:lpstr>Answer 1: A resume is… </vt:lpstr>
      <vt:lpstr>Question 2:  The purpose of a resume is to…</vt:lpstr>
      <vt:lpstr>Answer 2: The purpose of a resume is to…</vt:lpstr>
      <vt:lpstr>Question 3:  When writing my resume, I should be aware of… </vt:lpstr>
      <vt:lpstr>Answer 3: When writing my resume, I should be aware of…</vt:lpstr>
      <vt:lpstr>Question 4:  Certain personal information needs to be included in the resume such as…</vt:lpstr>
      <vt:lpstr>Answer 4:  Certain personal information needs to be included in the resume, such as… </vt:lpstr>
      <vt:lpstr>Question 5:  Posting my resume on a job search database online will make my resume available to…</vt:lpstr>
      <vt:lpstr>Answer 5: Posting my resume on a job search database online will make my resume available to… </vt:lpstr>
      <vt:lpstr>Question 6: On a resume, a career objective can be defined as… </vt:lpstr>
      <vt:lpstr>Answer 6:  On a resume, a career objective can be defined as… </vt:lpstr>
    </vt:vector>
  </TitlesOfParts>
  <Company>Shiawassee RESD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do you know about resumes?</dc:title>
  <dc:creator>Leyna Miller</dc:creator>
  <cp:lastModifiedBy>Leyna Miller</cp:lastModifiedBy>
  <cp:revision>1</cp:revision>
  <dcterms:created xsi:type="dcterms:W3CDTF">2019-11-07T15:53:07Z</dcterms:created>
  <dcterms:modified xsi:type="dcterms:W3CDTF">2019-11-07T15:53:22Z</dcterms:modified>
</cp:coreProperties>
</file>