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9" autoAdjust="0"/>
  </p:normalViewPr>
  <p:slideViewPr>
    <p:cSldViewPr snapToGrid="0">
      <p:cViewPr varScale="1">
        <p:scale>
          <a:sx n="27" d="100"/>
          <a:sy n="27" d="100"/>
        </p:scale>
        <p:origin x="21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231F4-3794-41F2-B4C6-BC4B1791B161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1A506-1B3B-462B-A208-ACD4F0F7A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4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61DCE9-196E-45DF-8F37-9EBAE69746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48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8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5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9" indent="0" algn="ctr">
              <a:buNone/>
              <a:defRPr sz="2667"/>
            </a:lvl2pPr>
            <a:lvl3pPr marL="1219179" indent="0" algn="ctr">
              <a:buNone/>
              <a:defRPr sz="2400"/>
            </a:lvl3pPr>
            <a:lvl4pPr marL="1828768" indent="0" algn="ctr">
              <a:buNone/>
              <a:defRPr sz="2133"/>
            </a:lvl4pPr>
            <a:lvl5pPr marL="2438357" indent="0" algn="ctr">
              <a:buNone/>
              <a:defRPr sz="2133"/>
            </a:lvl5pPr>
            <a:lvl6pPr marL="3047947" indent="0" algn="ctr">
              <a:buNone/>
              <a:defRPr sz="2133"/>
            </a:lvl6pPr>
            <a:lvl7pPr marL="3657536" indent="0" algn="ctr">
              <a:buNone/>
              <a:defRPr sz="2133"/>
            </a:lvl7pPr>
            <a:lvl8pPr marL="4267125" indent="0" algn="ctr">
              <a:buNone/>
              <a:defRPr sz="2133"/>
            </a:lvl8pPr>
            <a:lvl9pPr marL="4876715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8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3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3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10878732"/>
            <a:ext cx="10515600" cy="3555998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9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6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5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4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3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12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71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4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6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65486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9" indent="0">
              <a:buNone/>
              <a:defRPr sz="2667" b="1"/>
            </a:lvl2pPr>
            <a:lvl3pPr marL="1219179" indent="0">
              <a:buNone/>
              <a:defRPr sz="2400" b="1"/>
            </a:lvl3pPr>
            <a:lvl4pPr marL="1828768" indent="0">
              <a:buNone/>
              <a:defRPr sz="2133" b="1"/>
            </a:lvl4pPr>
            <a:lvl5pPr marL="2438357" indent="0">
              <a:buNone/>
              <a:defRPr sz="2133" b="1"/>
            </a:lvl5pPr>
            <a:lvl6pPr marL="3047947" indent="0">
              <a:buNone/>
              <a:defRPr sz="2133" b="1"/>
            </a:lvl6pPr>
            <a:lvl7pPr marL="3657536" indent="0">
              <a:buNone/>
              <a:defRPr sz="2133" b="1"/>
            </a:lvl7pPr>
            <a:lvl8pPr marL="4267125" indent="0">
              <a:buNone/>
              <a:defRPr sz="2133" b="1"/>
            </a:lvl8pPr>
            <a:lvl9pPr marL="4876715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5"/>
            <a:ext cx="5157787" cy="87338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7" cy="19529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9" indent="0">
              <a:buNone/>
              <a:defRPr sz="2667" b="1"/>
            </a:lvl2pPr>
            <a:lvl3pPr marL="1219179" indent="0">
              <a:buNone/>
              <a:defRPr sz="2400" b="1"/>
            </a:lvl3pPr>
            <a:lvl4pPr marL="1828768" indent="0">
              <a:buNone/>
              <a:defRPr sz="2133" b="1"/>
            </a:lvl4pPr>
            <a:lvl5pPr marL="2438357" indent="0">
              <a:buNone/>
              <a:defRPr sz="2133" b="1"/>
            </a:lvl5pPr>
            <a:lvl6pPr marL="3047947" indent="0">
              <a:buNone/>
              <a:defRPr sz="2133" b="1"/>
            </a:lvl6pPr>
            <a:lvl7pPr marL="3657536" indent="0">
              <a:buNone/>
              <a:defRPr sz="2133" b="1"/>
            </a:lvl7pPr>
            <a:lvl8pPr marL="4267125" indent="0">
              <a:buNone/>
              <a:defRPr sz="2133" b="1"/>
            </a:lvl8pPr>
            <a:lvl9pPr marL="4876715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5"/>
            <a:ext cx="5183187" cy="87338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3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3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2340568"/>
            <a:ext cx="6172201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1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9" indent="0">
              <a:buNone/>
              <a:defRPr sz="1867"/>
            </a:lvl2pPr>
            <a:lvl3pPr marL="1219179" indent="0">
              <a:buNone/>
              <a:defRPr sz="1600"/>
            </a:lvl3pPr>
            <a:lvl4pPr marL="1828768" indent="0">
              <a:buNone/>
              <a:defRPr sz="1333"/>
            </a:lvl4pPr>
            <a:lvl5pPr marL="2438357" indent="0">
              <a:buNone/>
              <a:defRPr sz="1333"/>
            </a:lvl5pPr>
            <a:lvl6pPr marL="3047947" indent="0">
              <a:buNone/>
              <a:defRPr sz="1333"/>
            </a:lvl6pPr>
            <a:lvl7pPr marL="3657536" indent="0">
              <a:buNone/>
              <a:defRPr sz="1333"/>
            </a:lvl7pPr>
            <a:lvl8pPr marL="4267125" indent="0">
              <a:buNone/>
              <a:defRPr sz="1333"/>
            </a:lvl8pPr>
            <a:lvl9pPr marL="4876715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7" y="2340568"/>
            <a:ext cx="6172201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9" indent="0">
              <a:buNone/>
              <a:defRPr sz="3733"/>
            </a:lvl2pPr>
            <a:lvl3pPr marL="1219179" indent="0">
              <a:buNone/>
              <a:defRPr sz="3200"/>
            </a:lvl3pPr>
            <a:lvl4pPr marL="1828768" indent="0">
              <a:buNone/>
              <a:defRPr sz="2667"/>
            </a:lvl4pPr>
            <a:lvl5pPr marL="2438357" indent="0">
              <a:buNone/>
              <a:defRPr sz="2667"/>
            </a:lvl5pPr>
            <a:lvl6pPr marL="3047947" indent="0">
              <a:buNone/>
              <a:defRPr sz="2667"/>
            </a:lvl6pPr>
            <a:lvl7pPr marL="3657536" indent="0">
              <a:buNone/>
              <a:defRPr sz="2667"/>
            </a:lvl7pPr>
            <a:lvl8pPr marL="4267125" indent="0">
              <a:buNone/>
              <a:defRPr sz="2667"/>
            </a:lvl8pPr>
            <a:lvl9pPr marL="4876715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1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9" indent="0">
              <a:buNone/>
              <a:defRPr sz="1867"/>
            </a:lvl2pPr>
            <a:lvl3pPr marL="1219179" indent="0">
              <a:buNone/>
              <a:defRPr sz="1600"/>
            </a:lvl3pPr>
            <a:lvl4pPr marL="1828768" indent="0">
              <a:buNone/>
              <a:defRPr sz="1333"/>
            </a:lvl4pPr>
            <a:lvl5pPr marL="2438357" indent="0">
              <a:buNone/>
              <a:defRPr sz="1333"/>
            </a:lvl5pPr>
            <a:lvl6pPr marL="3047947" indent="0">
              <a:buNone/>
              <a:defRPr sz="1333"/>
            </a:lvl6pPr>
            <a:lvl7pPr marL="3657536" indent="0">
              <a:buNone/>
              <a:defRPr sz="1333"/>
            </a:lvl7pPr>
            <a:lvl8pPr marL="4267125" indent="0">
              <a:buNone/>
              <a:defRPr sz="1333"/>
            </a:lvl8pPr>
            <a:lvl9pPr marL="4876715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865486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8998-A244-4799-AEFB-8B8A10D4F4C9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2D0EA-DB01-4649-B90C-BBAEF424D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4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9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5" indent="-304795" algn="l" defTabSz="1219179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84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73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63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52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41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31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920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509" indent="-304795" algn="l" defTabSz="1219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9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9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68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57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47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36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25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15" algn="l" defTabSz="121917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7882"/>
            <a:ext cx="12192000" cy="1395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17164"/>
            <a:r>
              <a:rPr lang="en-US" sz="8470" dirty="0">
                <a:solidFill>
                  <a:prstClr val="black"/>
                </a:solidFill>
                <a:latin typeface="Century Gothic" panose="020B0502020202020204" pitchFamily="34" charset="0"/>
              </a:rPr>
              <a:t>[INSERT NAME HERE]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8431" y="2145616"/>
            <a:ext cx="1133537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294" y="2328676"/>
            <a:ext cx="458196" cy="4581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569" y="2328676"/>
            <a:ext cx="458196" cy="4581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47" y="2328676"/>
            <a:ext cx="458196" cy="45819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88824" y="2328677"/>
            <a:ext cx="2251137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dirty="0">
                <a:solidFill>
                  <a:prstClr val="black"/>
                </a:solidFill>
                <a:latin typeface="Century Gothic" panose="020B0502020202020204" pitchFamily="34" charset="0"/>
              </a:rPr>
              <a:t>555-555-5555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31919" y="2328677"/>
            <a:ext cx="4675374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dirty="0">
                <a:solidFill>
                  <a:prstClr val="black"/>
                </a:solidFill>
                <a:latin typeface="Century Gothic" panose="020B0502020202020204" pitchFamily="34" charset="0"/>
              </a:rPr>
              <a:t>123456 Elm Street Columbus, OH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65491" y="2328676"/>
            <a:ext cx="4675374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dirty="0">
                <a:solidFill>
                  <a:prstClr val="black"/>
                </a:solidFill>
                <a:latin typeface="Century Gothic" panose="020B0502020202020204" pitchFamily="34" charset="0"/>
              </a:rPr>
              <a:t>youremail@aol.com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134" y="3067921"/>
            <a:ext cx="6713569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CAREER 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1918" y="3639189"/>
            <a:ext cx="11335373" cy="96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[Type your career objective here.  Remember– your career objective should state the exact position you are seeking.  For example: “To obtain a position as an English teacher at Elm Middle School using the skills I have obtained at Bowling Green State University.”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5134" y="4601882"/>
            <a:ext cx="6713569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EDUCATIONAL EXPERIENCE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8432" y="5024905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[College, if any]; [City, State]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79215" y="5024905"/>
            <a:ext cx="3081652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[Dates of Attendance]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6745" y="5408085"/>
            <a:ext cx="7191686" cy="671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Major/classes taken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Programs attended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8432" y="6132265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[High School]; [City, State]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79215" y="6132265"/>
            <a:ext cx="3081652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[Dates of Attendance]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6746" y="6515445"/>
            <a:ext cx="7480547" cy="96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Any involvement you want the employer to know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Any involvement you want the employer to know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Any involvement you want the employer to know/GPA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5134" y="7633013"/>
            <a:ext cx="6713569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WORK &amp; VOLUNTEER EXPERIENCE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8432" y="8056035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[Name of Company]; [City, State]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79215" y="8056034"/>
            <a:ext cx="3081652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[Dates of Employment]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6745" y="8718117"/>
            <a:ext cx="7191686" cy="96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 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8432" y="8387076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[Job Title]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4742" y="9751779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[Name of Company]; [City, State]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5525" y="9751779"/>
            <a:ext cx="3081652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[Dates of Employment]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03056" y="10413861"/>
            <a:ext cx="7191686" cy="96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 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4742" y="10082821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[Job Title]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8823" y="13249012"/>
            <a:ext cx="6713569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SKILLS &amp; ABILITIES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6903" y="13676611"/>
            <a:ext cx="7520391" cy="1540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List activities/skills/achievements/experience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List activities/skills/achievements/experience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List activities/skills/achievements/experience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List activities/skills/achievements/experience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endParaRPr lang="en-US" sz="1882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4742" y="11405269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[Name of Company]; [City, State]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55525" y="11405269"/>
            <a:ext cx="3081652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[Dates of Employment]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3056" y="12067351"/>
            <a:ext cx="7191686" cy="96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 </a:t>
            </a:r>
          </a:p>
          <a:p>
            <a:pPr marL="268936" indent="-268936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Job responsibility/achievement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4742" y="11736311"/>
            <a:ext cx="7191686" cy="38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[Job Title]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765490" y="4562040"/>
            <a:ext cx="3127686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PROFESSIONAL SKILLS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765490" y="7633011"/>
            <a:ext cx="3127686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TECHNICAL SKILLS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765490" y="11252092"/>
            <a:ext cx="3127686" cy="4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17164"/>
            <a:r>
              <a:rPr lang="en-US" sz="2196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ACHIEVEMENTS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745568" y="5044827"/>
            <a:ext cx="3362976" cy="240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Graphic design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Social media literacy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Leadership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Customer service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Other skills 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Other skills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Other skills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Other skills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765491" y="8115798"/>
            <a:ext cx="3362976" cy="2988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Microsoft Programs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Google Documents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Google Slides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Adobe Create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Google Analytics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Coding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Blog Design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Website Design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Social Media Marketing</a:t>
            </a:r>
          </a:p>
        </p:txBody>
      </p:sp>
      <p:cxnSp>
        <p:nvCxnSpPr>
          <p:cNvPr id="63" name="Straight Connector 62"/>
          <p:cNvCxnSpPr>
            <a:cxnSpLocks/>
          </p:cNvCxnSpPr>
          <p:nvPr/>
        </p:nvCxnSpPr>
        <p:spPr>
          <a:xfrm>
            <a:off x="8396941" y="4601882"/>
            <a:ext cx="0" cy="10667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765489" y="11839778"/>
            <a:ext cx="3362976" cy="3278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Honor Roll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Perfect Attendance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Student of the Month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Student of the Week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Principal's Award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Scholarships 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Athletic Awards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Choir/band/drama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Academic Awards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Honors classes</a:t>
            </a:r>
          </a:p>
          <a:p>
            <a:pPr marL="448227" indent="-448227" defTabSz="717164">
              <a:buFont typeface="Arial" panose="020B0604020202020204" pitchFamily="34" charset="0"/>
              <a:buChar char="•"/>
            </a:pPr>
            <a:r>
              <a:rPr lang="en-US" sz="1882" dirty="0">
                <a:solidFill>
                  <a:prstClr val="black"/>
                </a:solidFill>
                <a:latin typeface="Century Gothic" panose="020B0502020202020204" pitchFamily="34" charset="0"/>
              </a:rPr>
              <a:t>Other achievements</a:t>
            </a:r>
          </a:p>
        </p:txBody>
      </p:sp>
    </p:spTree>
    <p:extLst>
      <p:ext uri="{BB962C8B-B14F-4D97-AF65-F5344CB8AC3E}">
        <p14:creationId xmlns:p14="http://schemas.microsoft.com/office/powerpoint/2010/main" val="27582801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278</Words>
  <Application>Microsoft Office PowerPoint</Application>
  <PresentationFormat>Custom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1_Office Theme</vt:lpstr>
      <vt:lpstr>PowerPoint Presentation</vt:lpstr>
    </vt:vector>
  </TitlesOfParts>
  <Company>Shiawassee RESD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Leyna Miller</dc:creator>
  <cp:lastModifiedBy>Leyna Miller</cp:lastModifiedBy>
  <cp:revision>1</cp:revision>
  <dcterms:created xsi:type="dcterms:W3CDTF">2019-11-07T15:05:49Z</dcterms:created>
  <dcterms:modified xsi:type="dcterms:W3CDTF">2019-11-07T15:07:36Z</dcterms:modified>
</cp:coreProperties>
</file>